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276A0-B7F6-4871-B614-2953EFCD94BA}" v="12" dt="2021-11-23T14:31:53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412FD96F-5444-460A-9AEC-9C2B61F509C8}"/>
    <pc:docChg chg="custSel addSld modSld">
      <pc:chgData name="Seelen, BMJG (Bernhard)" userId="8c651d8e-946e-4948-8a64-4c10bca0126f" providerId="ADAL" clId="{412FD96F-5444-460A-9AEC-9C2B61F509C8}" dt="2021-06-08T12:57:29.874" v="428" actId="113"/>
      <pc:docMkLst>
        <pc:docMk/>
      </pc:docMkLst>
      <pc:sldChg chg="modSp mod">
        <pc:chgData name="Seelen, BMJG (Bernhard)" userId="8c651d8e-946e-4948-8a64-4c10bca0126f" providerId="ADAL" clId="{412FD96F-5444-460A-9AEC-9C2B61F509C8}" dt="2021-06-07T08:18:14.452" v="2" actId="166"/>
        <pc:sldMkLst>
          <pc:docMk/>
          <pc:sldMk cId="4229082046" sldId="258"/>
        </pc:sldMkLst>
        <pc:spChg chg="mod ord">
          <ac:chgData name="Seelen, BMJG (Bernhard)" userId="8c651d8e-946e-4948-8a64-4c10bca0126f" providerId="ADAL" clId="{412FD96F-5444-460A-9AEC-9C2B61F509C8}" dt="2021-06-07T08:18:14.452" v="2" actId="166"/>
          <ac:spMkLst>
            <pc:docMk/>
            <pc:sldMk cId="4229082046" sldId="258"/>
            <ac:spMk id="3" creationId="{3B88824D-95E4-4B10-B4ED-6BD71A2EFC3B}"/>
          </ac:spMkLst>
        </pc:spChg>
        <pc:picChg chg="ord">
          <ac:chgData name="Seelen, BMJG (Bernhard)" userId="8c651d8e-946e-4948-8a64-4c10bca0126f" providerId="ADAL" clId="{412FD96F-5444-460A-9AEC-9C2B61F509C8}" dt="2021-06-07T08:18:07.344" v="1" actId="166"/>
          <ac:picMkLst>
            <pc:docMk/>
            <pc:sldMk cId="4229082046" sldId="258"/>
            <ac:picMk id="4" creationId="{60484B4D-4457-491F-BED6-6F68810E8A1A}"/>
          </ac:picMkLst>
        </pc:picChg>
      </pc:sldChg>
      <pc:sldChg chg="addSp delSp modSp new mod">
        <pc:chgData name="Seelen, BMJG (Bernhard)" userId="8c651d8e-946e-4948-8a64-4c10bca0126f" providerId="ADAL" clId="{412FD96F-5444-460A-9AEC-9C2B61F509C8}" dt="2021-06-08T12:57:29.874" v="428" actId="113"/>
        <pc:sldMkLst>
          <pc:docMk/>
          <pc:sldMk cId="352060673" sldId="261"/>
        </pc:sldMkLst>
        <pc:spChg chg="del mod">
          <ac:chgData name="Seelen, BMJG (Bernhard)" userId="8c651d8e-946e-4948-8a64-4c10bca0126f" providerId="ADAL" clId="{412FD96F-5444-460A-9AEC-9C2B61F509C8}" dt="2021-06-08T12:53:15.628" v="30" actId="478"/>
          <ac:spMkLst>
            <pc:docMk/>
            <pc:sldMk cId="352060673" sldId="261"/>
            <ac:spMk id="2" creationId="{06456075-8D10-4087-899C-053684EB8E11}"/>
          </ac:spMkLst>
        </pc:spChg>
        <pc:spChg chg="mod">
          <ac:chgData name="Seelen, BMJG (Bernhard)" userId="8c651d8e-946e-4948-8a64-4c10bca0126f" providerId="ADAL" clId="{412FD96F-5444-460A-9AEC-9C2B61F509C8}" dt="2021-06-08T12:57:29.874" v="428" actId="113"/>
          <ac:spMkLst>
            <pc:docMk/>
            <pc:sldMk cId="352060673" sldId="261"/>
            <ac:spMk id="3" creationId="{BB2EA322-A813-4D62-B014-104A35CD7E1B}"/>
          </ac:spMkLst>
        </pc:spChg>
        <pc:spChg chg="add mod">
          <ac:chgData name="Seelen, BMJG (Bernhard)" userId="8c651d8e-946e-4948-8a64-4c10bca0126f" providerId="ADAL" clId="{412FD96F-5444-460A-9AEC-9C2B61F509C8}" dt="2021-06-08T12:53:26.760" v="45" actId="20577"/>
          <ac:spMkLst>
            <pc:docMk/>
            <pc:sldMk cId="352060673" sldId="261"/>
            <ac:spMk id="5" creationId="{8BECFA91-0369-4D61-80E7-7F212DF2E195}"/>
          </ac:spMkLst>
        </pc:spChg>
        <pc:spChg chg="add mod">
          <ac:chgData name="Seelen, BMJG (Bernhard)" userId="8c651d8e-946e-4948-8a64-4c10bca0126f" providerId="ADAL" clId="{412FD96F-5444-460A-9AEC-9C2B61F509C8}" dt="2021-06-08T12:57:15.685" v="425" actId="113"/>
          <ac:spMkLst>
            <pc:docMk/>
            <pc:sldMk cId="352060673" sldId="261"/>
            <ac:spMk id="6" creationId="{04129187-F526-4DDD-A31A-D4B409BF3BFD}"/>
          </ac:spMkLst>
        </pc:spChg>
      </pc:sldChg>
    </pc:docChg>
  </pc:docChgLst>
  <pc:docChgLst>
    <pc:chgData name="Seelen, BMJG (Bernhard)" userId="8c651d8e-946e-4948-8a64-4c10bca0126f" providerId="ADAL" clId="{3AA276A0-B7F6-4871-B614-2953EFCD94BA}"/>
    <pc:docChg chg="undo custSel modSld">
      <pc:chgData name="Seelen, BMJG (Bernhard)" userId="8c651d8e-946e-4948-8a64-4c10bca0126f" providerId="ADAL" clId="{3AA276A0-B7F6-4871-B614-2953EFCD94BA}" dt="2021-11-23T14:31:53.329" v="184" actId="404"/>
      <pc:docMkLst>
        <pc:docMk/>
      </pc:docMkLst>
      <pc:sldChg chg="modSp mod">
        <pc:chgData name="Seelen, BMJG (Bernhard)" userId="8c651d8e-946e-4948-8a64-4c10bca0126f" providerId="ADAL" clId="{3AA276A0-B7F6-4871-B614-2953EFCD94BA}" dt="2021-11-23T14:27:23.208" v="113" actId="1076"/>
        <pc:sldMkLst>
          <pc:docMk/>
          <pc:sldMk cId="2267731450" sldId="256"/>
        </pc:sldMkLst>
        <pc:spChg chg="mod">
          <ac:chgData name="Seelen, BMJG (Bernhard)" userId="8c651d8e-946e-4948-8a64-4c10bca0126f" providerId="ADAL" clId="{3AA276A0-B7F6-4871-B614-2953EFCD94BA}" dt="2021-11-23T14:27:23.208" v="113" actId="1076"/>
          <ac:spMkLst>
            <pc:docMk/>
            <pc:sldMk cId="2267731450" sldId="256"/>
            <ac:spMk id="2" creationId="{00000000-0000-0000-0000-000000000000}"/>
          </ac:spMkLst>
        </pc:spChg>
        <pc:picChg chg="mod">
          <ac:chgData name="Seelen, BMJG (Bernhard)" userId="8c651d8e-946e-4948-8a64-4c10bca0126f" providerId="ADAL" clId="{3AA276A0-B7F6-4871-B614-2953EFCD94BA}" dt="2021-11-23T14:27:15.888" v="112" actId="1076"/>
          <ac:picMkLst>
            <pc:docMk/>
            <pc:sldMk cId="2267731450" sldId="256"/>
            <ac:picMk id="4" creationId="{CE8CD64D-29EE-4762-B8FB-92E3BC7D1943}"/>
          </ac:picMkLst>
        </pc:picChg>
      </pc:sldChg>
      <pc:sldChg chg="modSp mod modAnim">
        <pc:chgData name="Seelen, BMJG (Bernhard)" userId="8c651d8e-946e-4948-8a64-4c10bca0126f" providerId="ADAL" clId="{3AA276A0-B7F6-4871-B614-2953EFCD94BA}" dt="2021-11-23T14:27:55.077" v="117"/>
        <pc:sldMkLst>
          <pc:docMk/>
          <pc:sldMk cId="1209715783" sldId="257"/>
        </pc:sldMkLst>
        <pc:spChg chg="mod">
          <ac:chgData name="Seelen, BMJG (Bernhard)" userId="8c651d8e-946e-4948-8a64-4c10bca0126f" providerId="ADAL" clId="{3AA276A0-B7F6-4871-B614-2953EFCD94BA}" dt="2021-11-23T14:27:48.032" v="116" actId="14100"/>
          <ac:spMkLst>
            <pc:docMk/>
            <pc:sldMk cId="1209715783" sldId="257"/>
            <ac:spMk id="3" creationId="{58FF178E-EB70-49CC-8B6C-70A9111101F9}"/>
          </ac:spMkLst>
        </pc:spChg>
      </pc:sldChg>
      <pc:sldChg chg="modAnim">
        <pc:chgData name="Seelen, BMJG (Bernhard)" userId="8c651d8e-946e-4948-8a64-4c10bca0126f" providerId="ADAL" clId="{3AA276A0-B7F6-4871-B614-2953EFCD94BA}" dt="2021-11-23T14:28:51.796" v="121"/>
        <pc:sldMkLst>
          <pc:docMk/>
          <pc:sldMk cId="4229082046" sldId="258"/>
        </pc:sldMkLst>
      </pc:sldChg>
      <pc:sldChg chg="modSp mod modAnim">
        <pc:chgData name="Seelen, BMJG (Bernhard)" userId="8c651d8e-946e-4948-8a64-4c10bca0126f" providerId="ADAL" clId="{3AA276A0-B7F6-4871-B614-2953EFCD94BA}" dt="2021-11-23T14:31:53.329" v="184" actId="404"/>
        <pc:sldMkLst>
          <pc:docMk/>
          <pc:sldMk cId="3843840744" sldId="259"/>
        </pc:sldMkLst>
        <pc:spChg chg="mod">
          <ac:chgData name="Seelen, BMJG (Bernhard)" userId="8c651d8e-946e-4948-8a64-4c10bca0126f" providerId="ADAL" clId="{3AA276A0-B7F6-4871-B614-2953EFCD94BA}" dt="2021-11-23T14:31:53.329" v="184" actId="404"/>
          <ac:spMkLst>
            <pc:docMk/>
            <pc:sldMk cId="3843840744" sldId="259"/>
            <ac:spMk id="3" creationId="{01306FE0-7561-4179-92FA-CACD51FC737F}"/>
          </ac:spMkLst>
        </pc:spChg>
      </pc:sldChg>
      <pc:sldChg chg="modSp modAnim">
        <pc:chgData name="Seelen, BMJG (Bernhard)" userId="8c651d8e-946e-4948-8a64-4c10bca0126f" providerId="ADAL" clId="{3AA276A0-B7F6-4871-B614-2953EFCD94BA}" dt="2021-11-23T14:29:26.876" v="124" actId="20577"/>
        <pc:sldMkLst>
          <pc:docMk/>
          <pc:sldMk cId="3606478977" sldId="260"/>
        </pc:sldMkLst>
        <pc:spChg chg="mod">
          <ac:chgData name="Seelen, BMJG (Bernhard)" userId="8c651d8e-946e-4948-8a64-4c10bca0126f" providerId="ADAL" clId="{3AA276A0-B7F6-4871-B614-2953EFCD94BA}" dt="2021-11-23T14:29:26.876" v="124" actId="20577"/>
          <ac:spMkLst>
            <pc:docMk/>
            <pc:sldMk cId="3606478977" sldId="260"/>
            <ac:spMk id="3" creationId="{24E118E7-0B72-4CAD-9C0C-DF620AEE3AC2}"/>
          </ac:spMkLst>
        </pc:spChg>
      </pc:sldChg>
      <pc:sldChg chg="modSp mod">
        <pc:chgData name="Seelen, BMJG (Bernhard)" userId="8c651d8e-946e-4948-8a64-4c10bca0126f" providerId="ADAL" clId="{3AA276A0-B7F6-4871-B614-2953EFCD94BA}" dt="2021-11-23T14:31:18.436" v="180" actId="403"/>
        <pc:sldMkLst>
          <pc:docMk/>
          <pc:sldMk cId="352060673" sldId="261"/>
        </pc:sldMkLst>
        <pc:spChg chg="mod">
          <ac:chgData name="Seelen, BMJG (Bernhard)" userId="8c651d8e-946e-4948-8a64-4c10bca0126f" providerId="ADAL" clId="{3AA276A0-B7F6-4871-B614-2953EFCD94BA}" dt="2021-11-23T14:31:04.892" v="174" actId="403"/>
          <ac:spMkLst>
            <pc:docMk/>
            <pc:sldMk cId="352060673" sldId="261"/>
            <ac:spMk id="3" creationId="{BB2EA322-A813-4D62-B014-104A35CD7E1B}"/>
          </ac:spMkLst>
        </pc:spChg>
        <pc:spChg chg="mod">
          <ac:chgData name="Seelen, BMJG (Bernhard)" userId="8c651d8e-946e-4948-8a64-4c10bca0126f" providerId="ADAL" clId="{3AA276A0-B7F6-4871-B614-2953EFCD94BA}" dt="2021-11-23T14:31:18.436" v="180" actId="403"/>
          <ac:spMkLst>
            <pc:docMk/>
            <pc:sldMk cId="352060673" sldId="261"/>
            <ac:spMk id="6" creationId="{04129187-F526-4DDD-A31A-D4B409BF3B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E8CD64D-29EE-4762-B8FB-92E3BC7D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773" cy="685800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586" y="1932148"/>
            <a:ext cx="10624052" cy="1496852"/>
          </a:xfrm>
        </p:spPr>
        <p:txBody>
          <a:bodyPr>
            <a:noAutofit/>
          </a:bodyPr>
          <a:lstStyle/>
          <a:p>
            <a:r>
              <a:rPr lang="nl-NL" sz="6000" b="1" dirty="0">
                <a:solidFill>
                  <a:schemeClr val="bg2">
                    <a:lumMod val="50000"/>
                  </a:schemeClr>
                </a:solidFill>
                <a:effectLst>
                  <a:outerShdw blurRad="127000" dist="63500" dir="2700000" algn="tl">
                    <a:srgbClr val="000000">
                      <a:alpha val="70000"/>
                    </a:srgbClr>
                  </a:outerShdw>
                </a:effectLst>
              </a:rPr>
              <a:t>8.3</a:t>
            </a:r>
            <a:r>
              <a:rPr lang="nl-NL" sz="7200" b="1" dirty="0">
                <a:solidFill>
                  <a:schemeClr val="bg2">
                    <a:lumMod val="50000"/>
                  </a:schemeClr>
                </a:solidFill>
                <a:effectLst>
                  <a:outerShdw blurRad="127000" dist="63500" dir="2700000" algn="tl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nl-NL" sz="7200" b="1" dirty="0">
                <a:solidFill>
                  <a:srgbClr val="EA821A"/>
                </a:solidFill>
                <a:effectLst>
                  <a:outerShdw blurRad="127000" dist="63500" dir="2700000" algn="tl">
                    <a:srgbClr val="000000">
                      <a:alpha val="70000"/>
                    </a:srgbClr>
                  </a:outerShdw>
                </a:effectLst>
              </a:rPr>
              <a:t>Samenwerken is slimmer</a:t>
            </a:r>
            <a:endParaRPr lang="nl-NL" sz="7200" b="1" dirty="0">
              <a:solidFill>
                <a:schemeClr val="bg2">
                  <a:lumMod val="50000"/>
                </a:schemeClr>
              </a:solidFill>
              <a:effectLst>
                <a:outerShdw blurRad="1270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7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98AD3CE-EB9B-443D-8EF2-F1510F8F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89" y="1724182"/>
            <a:ext cx="4530811" cy="46285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44FF2-DB56-42D7-BA12-E6BEA78C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Lidstaten van de Europese Unie (EU)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F178E-EB70-49CC-8B6C-70A91111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3514"/>
            <a:ext cx="9087244" cy="4015580"/>
          </a:xfrm>
        </p:spPr>
        <p:txBody>
          <a:bodyPr>
            <a:normAutofit/>
          </a:bodyPr>
          <a:lstStyle/>
          <a:p>
            <a:r>
              <a:rPr lang="nl-NL" sz="3200" dirty="0"/>
              <a:t>De 27 leden van de EU hebben een </a:t>
            </a:r>
            <a:r>
              <a:rPr lang="nl-NL" sz="3200" u="sng" dirty="0"/>
              <a:t>interne markt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Vrij verkeer van goederen en diensten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Vrij verkeer van personen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Vrij verkeer van kapitaal</a:t>
            </a:r>
          </a:p>
        </p:txBody>
      </p:sp>
    </p:spTree>
    <p:extLst>
      <p:ext uri="{BB962C8B-B14F-4D97-AF65-F5344CB8AC3E}">
        <p14:creationId xmlns:p14="http://schemas.microsoft.com/office/powerpoint/2010/main" val="1209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A1D56-8007-4D8A-AE73-66C3A736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Europese Monetaire Unie (EMU)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484B4D-4457-491F-BED6-6F68810E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21" y="1756916"/>
            <a:ext cx="4630811" cy="458496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8824D-95E4-4B10-B4ED-6BD71A2E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Monetair = gemeenschappelijk munt </a:t>
            </a:r>
          </a:p>
          <a:p>
            <a:pPr marL="0" indent="0">
              <a:buNone/>
            </a:pPr>
            <a:endParaRPr lang="nl-NL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Voordelen: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 dirty="0">
                <a:sym typeface="Wingdings" panose="05000000000000000000" pitchFamily="2" charset="2"/>
              </a:rPr>
              <a:t> Geen wisselkosten meer tussen de 19 EMU landen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 dirty="0">
                <a:sym typeface="Wingdings" panose="05000000000000000000" pitchFamily="2" charset="2"/>
              </a:rPr>
              <a:t> Hoeft niet met verschillende munten rond te lopen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 dirty="0">
                <a:sym typeface="Wingdings" panose="05000000000000000000" pitchFamily="2" charset="2"/>
              </a:rPr>
              <a:t> Makkelijker prijzen vergelijken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290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3B3EF-7604-47D7-895A-1EEB9A09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Van EU naar EMU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E118E7-0B72-4CAD-9C0C-DF620AEE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De EU landen moeten hun best doen om de euro te gaan invoeren.</a:t>
            </a:r>
          </a:p>
          <a:p>
            <a:r>
              <a:rPr lang="nl-NL" sz="2800" dirty="0"/>
              <a:t>Om de euro te mogen invoeren moet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de inflatie laag genoeg zijn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het tekort van de overheid niet te hoog zijn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mag de staatschuld niet te hoog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9566C1-B5CF-43A0-B485-9FCE04FC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204" y="3258085"/>
            <a:ext cx="3866154" cy="30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392C1-D31E-488C-AD00-93E6076F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2">
                    <a:lumMod val="50000"/>
                  </a:schemeClr>
                </a:solidFill>
              </a:rPr>
              <a:t>Europese Centrale Bank (ECB)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06FE0-7561-4179-92FA-CACD51FC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845734"/>
            <a:ext cx="8481848" cy="4023360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Elk land heeft een nationale bank </a:t>
            </a:r>
            <a:r>
              <a:rPr lang="nl-NL" dirty="0"/>
              <a:t>(NL: De Nederlandsche Bank), </a:t>
            </a:r>
            <a:r>
              <a:rPr lang="nl-NL" sz="2800" dirty="0"/>
              <a:t>De ECB is de bank van alle nationale banken.</a:t>
            </a:r>
          </a:p>
          <a:p>
            <a:r>
              <a:rPr lang="nl-NL" sz="2800" dirty="0"/>
              <a:t>Taken van de ECB: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Bewaken van de interne waarde van de euro. </a:t>
            </a:r>
          </a:p>
          <a:p>
            <a:pPr marL="0" indent="0">
              <a:buNone/>
            </a:pPr>
            <a:r>
              <a:rPr lang="nl-NL" sz="2800" dirty="0"/>
              <a:t>	De inflatie in de EU mag niet te hoog zijn.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Bewaken van de externe waarde van de euro. </a:t>
            </a:r>
          </a:p>
          <a:p>
            <a:pPr marL="0" indent="0">
              <a:buNone/>
            </a:pPr>
            <a:r>
              <a:rPr lang="nl-NL" sz="2800" dirty="0"/>
              <a:t>	Stabiele wisselkoersen met o.a. dollar, yen, pond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800" dirty="0"/>
              <a:t> In omloop brengen van de eurobiljetten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018C03-6AC8-4D6E-95E2-5A5EF8CB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303" y="1746401"/>
            <a:ext cx="3591697" cy="51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EA322-A813-4D62-B014-104A35CD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22495" cy="4023360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/>
              <a:t>Maken opgaven </a:t>
            </a:r>
            <a:r>
              <a:rPr lang="nl-NL" sz="3200" b="1" dirty="0">
                <a:solidFill>
                  <a:schemeClr val="accent2">
                    <a:lumMod val="75000"/>
                  </a:schemeClr>
                </a:solidFill>
              </a:rPr>
              <a:t>2 t/m 12 </a:t>
            </a:r>
            <a:r>
              <a:rPr lang="nl-NL" sz="2400" b="1" dirty="0"/>
              <a:t>(</a:t>
            </a:r>
            <a:r>
              <a:rPr lang="nl-NL" sz="2400" b="1" dirty="0" err="1"/>
              <a:t>blz</a:t>
            </a:r>
            <a:r>
              <a:rPr lang="nl-NL" sz="2400" b="1" dirty="0"/>
              <a:t> 228)</a:t>
            </a:r>
          </a:p>
          <a:p>
            <a:pPr marL="0" indent="0">
              <a:buNone/>
            </a:pPr>
            <a:r>
              <a:rPr lang="nl-NL" sz="2400" dirty="0"/>
              <a:t>Nakijken met rode pen</a:t>
            </a:r>
          </a:p>
          <a:p>
            <a:pPr marL="0" indent="0">
              <a:buNone/>
            </a:pPr>
            <a:r>
              <a:rPr lang="nl-NL" sz="2400" dirty="0"/>
              <a:t>Opgaven 6,10 en 12 mogen in je boek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BECFA91-0369-4D61-80E7-7F212DF2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nu?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4129187-F526-4DDD-A31A-D4B409BF3BFD}"/>
              </a:ext>
            </a:extLst>
          </p:cNvPr>
          <p:cNvSpPr txBox="1">
            <a:spLocks/>
          </p:cNvSpPr>
          <p:nvPr/>
        </p:nvSpPr>
        <p:spPr>
          <a:xfrm>
            <a:off x="6537434" y="1921934"/>
            <a:ext cx="53602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l-NL" sz="2800" b="1" dirty="0"/>
              <a:t>Wat moet je nu kennen?</a:t>
            </a:r>
          </a:p>
          <a:p>
            <a:pPr>
              <a:buFontTx/>
              <a:buChar char="-"/>
            </a:pPr>
            <a:r>
              <a:rPr lang="nl-NL" sz="2800" dirty="0"/>
              <a:t>Wat is de EU?</a:t>
            </a:r>
          </a:p>
          <a:p>
            <a:pPr>
              <a:buFontTx/>
              <a:buChar char="-"/>
            </a:pPr>
            <a:r>
              <a:rPr lang="nl-NL" sz="2800" dirty="0"/>
              <a:t>Wie zitten er in de EU?</a:t>
            </a:r>
          </a:p>
          <a:p>
            <a:pPr>
              <a:buFontTx/>
              <a:buChar char="-"/>
            </a:pPr>
            <a:r>
              <a:rPr lang="nl-NL" sz="2800" dirty="0"/>
              <a:t>Wat zijn de voordelen van de EU?</a:t>
            </a:r>
          </a:p>
          <a:p>
            <a:pPr>
              <a:buFontTx/>
              <a:buChar char="-"/>
            </a:pPr>
            <a:r>
              <a:rPr lang="nl-NL" sz="2800" dirty="0"/>
              <a:t>Wat betekent een monetaire unie?</a:t>
            </a:r>
          </a:p>
          <a:p>
            <a:pPr>
              <a:buFontTx/>
              <a:buChar char="-"/>
            </a:pPr>
            <a:r>
              <a:rPr lang="nl-NL" sz="2800" dirty="0"/>
              <a:t>Je kunt rekenen met vreemde valuta</a:t>
            </a:r>
          </a:p>
          <a:p>
            <a:pPr>
              <a:buFontTx/>
              <a:buChar char="-"/>
            </a:pPr>
            <a:r>
              <a:rPr lang="nl-NL" sz="2800" dirty="0"/>
              <a:t>Wat doet de ECB?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2060673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479</TotalTime>
  <Words>277</Words>
  <Application>Microsoft Office PowerPoint</Application>
  <PresentationFormat>Breedbeeld</PresentationFormat>
  <Paragraphs>38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Courier New</vt:lpstr>
      <vt:lpstr>Wingdings</vt:lpstr>
      <vt:lpstr>Terugblik</vt:lpstr>
      <vt:lpstr>8.3 Samenwerken is slimmer</vt:lpstr>
      <vt:lpstr>Lidstaten van de Europese Unie (EU)</vt:lpstr>
      <vt:lpstr>Europese Monetaire Unie (EMU)</vt:lpstr>
      <vt:lpstr>Van EU naar EMU</vt:lpstr>
      <vt:lpstr>Europese Centrale Bank (ECB)</vt:lpstr>
      <vt:lpstr>Wat nu?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&amp;import</dc:title>
  <dc:creator>Bernhard Seelen</dc:creator>
  <cp:lastModifiedBy>Seelen, BMJG (Bernhard)</cp:lastModifiedBy>
  <cp:revision>12</cp:revision>
  <dcterms:created xsi:type="dcterms:W3CDTF">2015-05-11T08:22:00Z</dcterms:created>
  <dcterms:modified xsi:type="dcterms:W3CDTF">2021-11-23T14:31:54Z</dcterms:modified>
</cp:coreProperties>
</file>